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7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29B4CE1-06F1-48DF-9C82-40309E7B80DC}"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29B4CE1-06F1-48DF-9C82-40309E7B80DC}"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29B4CE1-06F1-48DF-9C82-40309E7B80DC}"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29B4CE1-06F1-48DF-9C82-40309E7B80DC}"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29B4CE1-06F1-48DF-9C82-40309E7B80DC}"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29B4CE1-06F1-48DF-9C82-40309E7B80DC}"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29B4CE1-06F1-48DF-9C82-40309E7B80DC}" type="datetimeFigureOut">
              <a:rPr lang="en-US" smtClean="0"/>
              <a:t>12/13/2018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29B4CE1-06F1-48DF-9C82-40309E7B80DC}" type="datetimeFigureOut">
              <a:rPr lang="en-US" smtClean="0"/>
              <a:t>12/13/2018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29B4CE1-06F1-48DF-9C82-40309E7B80DC}" type="datetimeFigureOut">
              <a:rPr lang="en-US" smtClean="0"/>
              <a:t>12/13/2018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9B4CE1-06F1-48DF-9C82-40309E7B80DC}"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9B4CE1-06F1-48DF-9C82-40309E7B80DC}"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7750C4-5456-4243-B9B7-B63CFA60F4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B4CE1-06F1-48DF-9C82-40309E7B80DC}" type="datetimeFigureOut">
              <a:rPr lang="en-US" smtClean="0"/>
              <a:t>12/13/2018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750C4-5456-4243-B9B7-B63CFA60F4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almrsal.com/post/234813/pilates-exercise-2"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602162"/>
          </a:xfrm>
        </p:spPr>
        <p:txBody>
          <a:bodyPr/>
          <a:lstStyle/>
          <a:p>
            <a:r>
              <a:rPr lang="ar-IQ" b="1" dirty="0" smtClean="0"/>
              <a:t>طرق </a:t>
            </a:r>
            <a:r>
              <a:rPr lang="ar-IQ" b="1" dirty="0" err="1" smtClean="0"/>
              <a:t>اداء</a:t>
            </a:r>
            <a:r>
              <a:rPr lang="ar-IQ" b="1" dirty="0" smtClean="0"/>
              <a:t> تمارين </a:t>
            </a:r>
            <a:r>
              <a:rPr lang="ar-IQ" b="1" dirty="0" err="1" smtClean="0"/>
              <a:t>البيلاتس</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rmAutofit fontScale="90000"/>
          </a:bodyPr>
          <a:lstStyle/>
          <a:p>
            <a:r>
              <a:rPr lang="ar-IQ" sz="4000" b="1" dirty="0"/>
              <a:t>طرق تمرينات </a:t>
            </a:r>
            <a:r>
              <a:rPr lang="ar-IQ" sz="4000" b="1" dirty="0" err="1"/>
              <a:t>البيلاتس</a:t>
            </a:r>
            <a:r>
              <a:rPr lang="ar-IQ" sz="4000" b="1" dirty="0"/>
              <a:t> :</a:t>
            </a:r>
            <a:r>
              <a:rPr lang="ar-IQ" sz="4000" dirty="0"/>
              <a:t/>
            </a:r>
            <a:br>
              <a:rPr lang="ar-IQ" sz="4000" dirty="0"/>
            </a:br>
            <a:r>
              <a:rPr lang="ar-IQ" sz="4000" dirty="0"/>
              <a:t>هناك طريقتان لتمرينات </a:t>
            </a:r>
            <a:r>
              <a:rPr lang="ar-IQ" sz="4000" dirty="0" err="1"/>
              <a:t>البيلاتس</a:t>
            </a:r>
            <a:r>
              <a:rPr lang="ar-IQ" sz="4000" dirty="0"/>
              <a:t> واحدة تستخدم بالأجهزة والآلات وهي غالبا تمارس في الأندية الرياضية على أيدي متخصصين تدريب </a:t>
            </a:r>
            <a:r>
              <a:rPr lang="ar-IQ" sz="4000" dirty="0" err="1"/>
              <a:t>البيلاتس</a:t>
            </a:r>
            <a:r>
              <a:rPr lang="ar-IQ" sz="4000" dirty="0"/>
              <a:t> ، وهي تناسب الأشخاص الذين لديهم ظروف صحية خاصة حيث يتمكن المتدرب من الاستفادة بتمرينات </a:t>
            </a:r>
            <a:r>
              <a:rPr lang="ar-IQ" sz="4000" dirty="0" err="1"/>
              <a:t>البيلاتس</a:t>
            </a:r>
            <a:r>
              <a:rPr lang="ar-IQ" sz="4000" dirty="0"/>
              <a:t> عن طريق مدرب متخصص يوفر له احتياجاته من التمرينات الخاصة للتركيز على نقاط القوة والضعف في جسمه .</a:t>
            </a:r>
            <a:br>
              <a:rPr lang="ar-IQ" sz="4000" dirty="0"/>
            </a:br>
            <a:r>
              <a:rPr lang="ar-IQ" sz="4000" dirty="0"/>
              <a:t>أما الطريقة الثانية لممارسة </a:t>
            </a:r>
            <a:r>
              <a:rPr lang="ar-IQ" sz="4000" dirty="0" err="1"/>
              <a:t>البيلاتس</a:t>
            </a:r>
            <a:r>
              <a:rPr lang="ar-IQ" sz="4000" dirty="0"/>
              <a:t> فهي التمرينات على الحصيرة ، وهذه الطريقة تناسب لمن يرغبون في ممارستها في المنزل</a:t>
            </a:r>
            <a:r>
              <a:rPr lang="ar-IQ"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02362"/>
          </a:xfrm>
        </p:spPr>
        <p:txBody>
          <a:bodyPr>
            <a:normAutofit/>
          </a:bodyPr>
          <a:lstStyle/>
          <a:p>
            <a:r>
              <a:rPr lang="ar-IQ" sz="2800" b="1" dirty="0"/>
              <a:t>وفيما يلي تمرينات لرياضة </a:t>
            </a:r>
            <a:r>
              <a:rPr lang="ar-IQ" sz="2800" b="1" dirty="0" err="1"/>
              <a:t>البيلاتس</a:t>
            </a:r>
            <a:r>
              <a:rPr lang="ar-IQ" sz="2800" b="1" dirty="0"/>
              <a:t> مدعمة بالصور يمكنك ممارستها في المنزل :</a:t>
            </a:r>
            <a:r>
              <a:rPr lang="ar-IQ" sz="2800" dirty="0"/>
              <a:t/>
            </a:r>
            <a:br>
              <a:rPr lang="ar-IQ" sz="2800" dirty="0"/>
            </a:br>
            <a:r>
              <a:rPr lang="ar-IQ" sz="2800" dirty="0"/>
              <a:t>بداية قبل ممارسة التمرينات يجب أن تحافظ على ضمور المعدة أثناء ممارسة التمارين ، وتنفيذ التعليمات بدقة وبسهولة ، ويمكنك ممارسة هذه التمارين ثلاث مرات في الأسبوع الواحد .</a:t>
            </a:r>
            <a:br>
              <a:rPr lang="ar-IQ" sz="2800" dirty="0"/>
            </a:br>
            <a:r>
              <a:rPr lang="ar-IQ" sz="2800" b="1" u="sng" dirty="0"/>
              <a:t>التمرين الأول :</a:t>
            </a:r>
            <a:r>
              <a:rPr lang="ar-IQ" sz="2800" dirty="0"/>
              <a:t/>
            </a:r>
            <a:br>
              <a:rPr lang="ar-IQ" sz="2800" dirty="0"/>
            </a:br>
            <a:r>
              <a:rPr lang="ar-IQ" sz="2800" dirty="0"/>
              <a:t>استلق على الحصيرة واثني ركبتيك ثم ارفع قدميك إلى الأعلى وحافظ على بقاء ذراعيك </a:t>
            </a:r>
            <a:r>
              <a:rPr lang="ar-IQ" sz="2800" dirty="0" err="1"/>
              <a:t>ممدوتين</a:t>
            </a:r>
            <a:r>
              <a:rPr lang="ar-IQ" sz="2800" dirty="0"/>
              <a:t> على الجانبين ، ثم ارفع كتفيك وظهرك وذراعيك قليلا عن الأرض ، ومد رجليك إلى الأعلى بزاوية 45 درجة وتأكد من أنك لا تقوس ظهرك ، ثم حرك ذراعيك إلى الأعلى وإلى الأسفل في حركات سريعة وصغيرة ( كرر التمرين مائة مرة ) .</a:t>
            </a:r>
            <a:br>
              <a:rPr lang="ar-IQ" sz="2800" dirty="0"/>
            </a:br>
            <a:r>
              <a:rPr lang="ar-IQ" sz="2800" b="1" dirty="0">
                <a:hlinkClick r:id="rId2"/>
              </a:rPr>
              <a:t/>
            </a:r>
            <a:br>
              <a:rPr lang="ar-IQ" sz="2800" b="1" dirty="0">
                <a:hlinkClick r:id="rId2"/>
              </a:rPr>
            </a:b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lstStyle/>
          <a:p>
            <a:r>
              <a:rPr lang="ar-IQ" b="1" u="sng" dirty="0"/>
              <a:t>التمرين الثاني :</a:t>
            </a:r>
            <a:r>
              <a:rPr lang="ar-IQ" dirty="0" smtClean="0"/>
              <a:t/>
            </a:r>
            <a:br>
              <a:rPr lang="ar-IQ" dirty="0" smtClean="0"/>
            </a:br>
            <a:r>
              <a:rPr lang="ar-IQ" dirty="0"/>
              <a:t>مدد جسمك على الحصيرة واثني ركبتين ، ثم ارفع قدميك 60 سم فوق الأرض ، استنشق هواء وارفع أكتافك بشكل بطيء ، ثم مدد ساقيك وفي النفس الوقت ارفع ذراعيك فوق رأسك وحافظ على أن تكون الساقين مرفوعتين ومضغوطتين ، ثم قم بمد ذراعيك حتى الفخذين ثم خذ زفيرا . ( كرر التمرين عشر مرات )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rmAutofit/>
          </a:bodyPr>
          <a:lstStyle/>
          <a:p>
            <a:r>
              <a:rPr lang="ar-IQ" sz="3200" b="1" u="sng" dirty="0"/>
              <a:t>لتمرين الثالث :</a:t>
            </a:r>
            <a:r>
              <a:rPr lang="ar-IQ" sz="3200" dirty="0" smtClean="0"/>
              <a:t/>
            </a:r>
            <a:br>
              <a:rPr lang="ar-IQ" sz="3200" dirty="0" smtClean="0"/>
            </a:br>
            <a:r>
              <a:rPr lang="ar-IQ" sz="3200" dirty="0"/>
              <a:t>اجلس على الحصيرة واثني ركبتيك ، ثم امسك بالركبة اليمنى بيدك </a:t>
            </a:r>
            <a:r>
              <a:rPr lang="ar-IQ" sz="3200" dirty="0" err="1"/>
              <a:t>اليسرى</a:t>
            </a:r>
            <a:r>
              <a:rPr lang="ar-IQ" sz="3200" dirty="0"/>
              <a:t> ، وامسك الساق الأيمن بيدك اليمنى ، وفي الوقت الذي تمدد فيه ساقك مدد ظهرك عليلا على الأرضية ، وحافظ على أن يكون ارتفاع أصابعك عن الأرض حوالي 30 سم ، وخلال التمرين حافظ على شد عضلات بطنك وارفع أكتافك فوق الأرض ، ثم خذ زفيرا وغير وضعية الساقين وامسك الساق والرجل إلى اليسار . ( كرر التمرين عشر مرات على كل ساق وحافظ على عملية الزفير في كل وضعية تغيرها )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26162"/>
          </a:xfrm>
        </p:spPr>
        <p:txBody>
          <a:bodyPr>
            <a:normAutofit fontScale="90000"/>
          </a:bodyPr>
          <a:lstStyle/>
          <a:p>
            <a:r>
              <a:rPr lang="ar-IQ" b="1" u="sng" dirty="0"/>
              <a:t>لتمرين الرابع :</a:t>
            </a:r>
            <a:r>
              <a:rPr lang="ar-IQ" dirty="0" smtClean="0"/>
              <a:t/>
            </a:r>
            <a:br>
              <a:rPr lang="ar-IQ" dirty="0" smtClean="0"/>
            </a:br>
            <a:r>
              <a:rPr lang="ar-IQ" dirty="0"/>
              <a:t>افرد جسمك على الحصيرة ، واثني ركبتيك وارفع قدميك إلى الأعلى ، خذ نفس وارفع كتفيك إلى الأعلى قليلا وفي نفس الوقت مدد ساقيك ، ثم أنزل الساق </a:t>
            </a:r>
            <a:r>
              <a:rPr lang="ar-IQ" dirty="0" err="1"/>
              <a:t>اليسرى</a:t>
            </a:r>
            <a:r>
              <a:rPr lang="ar-IQ" dirty="0"/>
              <a:t> حوالي قدم أو اثنين عن سطح الأرض ، ثم مدد الساق اليمنى وحركها باتجاه صدرك ، وحرك الساق مرتين باتجاه الصدر ثم غير من وضعية الساقين بسرعة وحرك الساق </a:t>
            </a:r>
            <a:r>
              <a:rPr lang="ar-IQ" dirty="0" err="1"/>
              <a:t>اليسرى</a:t>
            </a:r>
            <a:r>
              <a:rPr lang="ar-IQ" dirty="0"/>
              <a:t> مرتين . ( كرر التمرين عشر مرات )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26162"/>
          </a:xfrm>
        </p:spPr>
        <p:txBody>
          <a:bodyPr/>
          <a:lstStyle/>
          <a:p>
            <a:r>
              <a:rPr lang="ar-IQ" b="1" u="sng" dirty="0"/>
              <a:t>لتمرين الخامس :</a:t>
            </a:r>
            <a:r>
              <a:rPr lang="ar-IQ" dirty="0" smtClean="0"/>
              <a:t/>
            </a:r>
            <a:br>
              <a:rPr lang="ar-IQ" dirty="0" smtClean="0"/>
            </a:br>
            <a:r>
              <a:rPr lang="ar-IQ" dirty="0"/>
              <a:t>استلق على ظهرك وضع يديك فوق بعضهما تحت رأسك ، ثم مدد ساقيك إلى أعلى وخذ نفس وارفع الأكتاف فوق الأرض ثم أنزل الساقين إلى الأسفل رويدا رويدا إلى أن تقترب إلى الأرض وحاول قدر المستطاع ألا تقوس ظهرك ، ثم خذ زفير وارفع ساقيك إلى الأعلى . ( كرر التمرين عشر مرات )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73762"/>
          </a:xfrm>
        </p:spPr>
        <p:txBody>
          <a:bodyPr/>
          <a:lstStyle/>
          <a:p>
            <a:r>
              <a:rPr lang="ar-IQ" b="1" u="sng" dirty="0"/>
              <a:t>التمرين السادس :</a:t>
            </a:r>
            <a:r>
              <a:rPr lang="ar-IQ" dirty="0" smtClean="0"/>
              <a:t/>
            </a:r>
            <a:br>
              <a:rPr lang="ar-IQ" dirty="0" smtClean="0"/>
            </a:br>
            <a:r>
              <a:rPr lang="ar-IQ" dirty="0"/>
              <a:t>استلق على ظهرك ، ثم ضع يديك خلف رأسك ، واثني ركبتيك وارفع قدميك إلى الأعلى ، خذ نفس ومدد ساقك </a:t>
            </a:r>
            <a:r>
              <a:rPr lang="ar-IQ" dirty="0" err="1"/>
              <a:t>اليسرى</a:t>
            </a:r>
            <a:r>
              <a:rPr lang="ar-IQ" dirty="0"/>
              <a:t> ثم ضع الركبة اليمني باتجاه الصدر ولف جذعك إلى اليمين ، توقف لثواني وخذ زفير ثم انتقل إلى الجانب الآخر . </a:t>
            </a:r>
            <a:r>
              <a:rPr lang="ar-IQ"/>
              <a:t>( كرر التمرين عشر مرات ) .</a:t>
            </a:r>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35</Words>
  <Application>Microsoft Office PowerPoint</Application>
  <PresentationFormat>عرض على الشاشة (3:4)‏</PresentationFormat>
  <Paragraphs>8</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طرق اداء تمارين البيلاتس</vt:lpstr>
      <vt:lpstr>طرق تمرينات البيلاتس : هناك طريقتان لتمرينات البيلاتس واحدة تستخدم بالأجهزة والآلات وهي غالبا تمارس في الأندية الرياضية على أيدي متخصصين تدريب البيلاتس ، وهي تناسب الأشخاص الذين لديهم ظروف صحية خاصة حيث يتمكن المتدرب من الاستفادة بتمرينات البيلاتس عن طريق مدرب متخصص يوفر له احتياجاته من التمرينات الخاصة للتركيز على نقاط القوة والضعف في جسمه . أما الطريقة الثانية لممارسة البيلاتس فهي التمرينات على الحصيرة ، وهذه الطريقة تناسب لمن يرغبون في ممارستها في المنزل .</vt:lpstr>
      <vt:lpstr>وفيما يلي تمرينات لرياضة البيلاتس مدعمة بالصور يمكنك ممارستها في المنزل : بداية قبل ممارسة التمرينات يجب أن تحافظ على ضمور المعدة أثناء ممارسة التمارين ، وتنفيذ التعليمات بدقة وبسهولة ، ويمكنك ممارسة هذه التمارين ثلاث مرات في الأسبوع الواحد . التمرين الأول : استلق على الحصيرة واثني ركبتيك ثم ارفع قدميك إلى الأعلى وحافظ على بقاء ذراعيك ممدوتين على الجانبين ، ثم ارفع كتفيك وظهرك وذراعيك قليلا عن الأرض ، ومد رجليك إلى الأعلى بزاوية 45 درجة وتأكد من أنك لا تقوس ظهرك ، ثم حرك ذراعيك إلى الأعلى وإلى الأسفل في حركات سريعة وصغيرة ( كرر التمرين مائة مرة ) .  </vt:lpstr>
      <vt:lpstr>التمرين الثاني : مدد جسمك على الحصيرة واثني ركبتين ، ثم ارفع قدميك 60 سم فوق الأرض ، استنشق هواء وارفع أكتافك بشكل بطيء ، ثم مدد ساقيك وفي النفس الوقت ارفع ذراعيك فوق رأسك وحافظ على أن تكون الساقين مرفوعتين ومضغوطتين ، ثم قم بمد ذراعيك حتى الفخذين ثم خذ زفيرا . ( كرر التمرين عشر مرات ) .</vt:lpstr>
      <vt:lpstr>لتمرين الثالث : اجلس على الحصيرة واثني ركبتيك ، ثم امسك بالركبة اليمنى بيدك اليسرى ، وامسك الساق الأيمن بيدك اليمنى ، وفي الوقت الذي تمدد فيه ساقك مدد ظهرك عليلا على الأرضية ، وحافظ على أن يكون ارتفاع أصابعك عن الأرض حوالي 30 سم ، وخلال التمرين حافظ على شد عضلات بطنك وارفع أكتافك فوق الأرض ، ثم خذ زفيرا وغير وضعية الساقين وامسك الساق والرجل إلى اليسار . ( كرر التمرين عشر مرات على كل ساق وحافظ على عملية الزفير في كل وضعية تغيرها ) </vt:lpstr>
      <vt:lpstr>لتمرين الرابع : افرد جسمك على الحصيرة ، واثني ركبتيك وارفع قدميك إلى الأعلى ، خذ نفس وارفع كتفيك إلى الأعلى قليلا وفي نفس الوقت مدد ساقيك ، ثم أنزل الساق اليسرى حوالي قدم أو اثنين عن سطح الأرض ، ثم مدد الساق اليمنى وحركها باتجاه صدرك ، وحرك الساق مرتين باتجاه الصدر ثم غير من وضعية الساقين بسرعة وحرك الساق اليسرى مرتين . ( كرر التمرين عشر مرات ) .</vt:lpstr>
      <vt:lpstr>لتمرين الخامس : استلق على ظهرك وضع يديك فوق بعضهما تحت رأسك ، ثم مدد ساقيك إلى أعلى وخذ نفس وارفع الأكتاف فوق الأرض ثم أنزل الساقين إلى الأسفل رويدا رويدا إلى أن تقترب إلى الأرض وحاول قدر المستطاع ألا تقوس ظهرك ، ثم خذ زفير وارفع ساقيك إلى الأعلى . ( كرر التمرين عشر مرات ) .</vt:lpstr>
      <vt:lpstr>التمرين السادس : استلق على ظهرك ، ثم ضع يديك خلف رأسك ، واثني ركبتيك وارفع قدميك إلى الأعلى ، خذ نفس ومدد ساقك اليسرى ثم ضع الركبة اليمني باتجاه الصدر ولف جذعك إلى اليمين ، توقف لثواني وخذ زفير ثم انتقل إلى الجانب الآخر . ( كرر التمرين عشر مرات )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اداء تمارين البيلاتس</dc:title>
  <dc:creator>SANAA</dc:creator>
  <cp:lastModifiedBy>SANAA</cp:lastModifiedBy>
  <cp:revision>2</cp:revision>
  <dcterms:created xsi:type="dcterms:W3CDTF">2018-12-13T15:45:41Z</dcterms:created>
  <dcterms:modified xsi:type="dcterms:W3CDTF">2018-12-13T15:54:37Z</dcterms:modified>
</cp:coreProperties>
</file>